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6EAC-28F3-F01B-4F0F-2DA1F62CA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IHC &amp; H&amp;E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6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07E8B-779C-BBCE-8EAF-54DE81DA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" y="81279"/>
            <a:ext cx="3145080" cy="125989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2840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8E77E0-DAEB-58F0-5740-BA60BBE5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123" y="4897921"/>
            <a:ext cx="2750163" cy="196007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30E18-2EB0-42C0-620F-B09DC4C16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9" y="64638"/>
            <a:ext cx="2330811" cy="11537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28693-86EB-95C4-3DAA-D1322C368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2" y="1153768"/>
            <a:ext cx="2966223" cy="50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B0CD4-69AC-9803-2952-2FA8A25FE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" y="1659044"/>
            <a:ext cx="2966223" cy="2415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D14E1-EA22-1895-BB41-B16D9C871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61" y="4082925"/>
            <a:ext cx="3351752" cy="2232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132E83-ECC0-098A-AC69-32C31326D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027" y="0"/>
            <a:ext cx="3151395" cy="1304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C6E50-B63F-7F19-C8FE-556B6110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9350" y="1490782"/>
            <a:ext cx="2570189" cy="3605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483C5C-EFEB-4380-DF66-E54C0A82BB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1568" y="1316043"/>
            <a:ext cx="2389373" cy="174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1C4AA2-76AB-2CFF-FF69-2301C517C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3155" y="4906468"/>
            <a:ext cx="2777267" cy="7744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4C650E-2C13-2242-7B5A-A811110D5B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3155" y="5692313"/>
            <a:ext cx="2777267" cy="5077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788B50-1677-EEA4-EA1C-45EA33FF91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845744"/>
            <a:ext cx="3151395" cy="3465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14A3DD-B57F-0BDC-B4E6-1B0A757097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1824" y="0"/>
            <a:ext cx="3151395" cy="6697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A4020B-C015-A308-0591-67D3F85BBB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0422" y="669768"/>
            <a:ext cx="3162797" cy="1164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47B5FD-E47A-3D91-D574-6D04680729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04604" y="1490782"/>
            <a:ext cx="2829120" cy="27561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59E60F-628C-498C-DDA4-39036DFA3E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03219" y="996305"/>
            <a:ext cx="2882938" cy="3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主题</vt:lpstr>
      <vt:lpstr>IHC &amp; H&amp;E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Wang</dc:creator>
  <cp:lastModifiedBy>Javier Wang</cp:lastModifiedBy>
  <cp:revision>9</cp:revision>
  <dcterms:created xsi:type="dcterms:W3CDTF">2022-12-15T14:08:59Z</dcterms:created>
  <dcterms:modified xsi:type="dcterms:W3CDTF">2022-12-16T09:11:43Z</dcterms:modified>
</cp:coreProperties>
</file>